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_rels/slideMaster13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17.xml.rels" ContentType="application/vnd.openxmlformats-package.relationships+xml"/>
  <Override PartName="/ppt/slideMasters/_rels/slideMaster18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67" r:id="rId7"/>
    <p:sldMasterId id="2147483669" r:id="rId8"/>
    <p:sldMasterId id="2147483671" r:id="rId9"/>
    <p:sldMasterId id="2147483673" r:id="rId10"/>
    <p:sldMasterId id="2147483675" r:id="rId11"/>
    <p:sldMasterId id="2147483677" r:id="rId12"/>
    <p:sldMasterId id="2147483679" r:id="rId13"/>
  </p:sldMasterIdLst>
  <p:sldIdLst>
    <p:sldId id="256" r:id="rId14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12.xml"/><Relationship Id="rId8" Type="http://schemas.openxmlformats.org/officeDocument/2006/relationships/slideMaster" Target="slideMasters/slideMaster13.xml"/><Relationship Id="rId9" Type="http://schemas.openxmlformats.org/officeDocument/2006/relationships/slideMaster" Target="slideMasters/slideMaster14.xml"/><Relationship Id="rId10" Type="http://schemas.openxmlformats.org/officeDocument/2006/relationships/slideMaster" Target="slideMasters/slideMaster15.xml"/><Relationship Id="rId11" Type="http://schemas.openxmlformats.org/officeDocument/2006/relationships/slideMaster" Target="slideMasters/slideMaster16.xml"/><Relationship Id="rId12" Type="http://schemas.openxmlformats.org/officeDocument/2006/relationships/slideMaster" Target="slideMasters/slideMaster17.xml"/><Relationship Id="rId13" Type="http://schemas.openxmlformats.org/officeDocument/2006/relationships/slideMaster" Target="slideMasters/slideMaster18.xml"/><Relationship Id="rId14" Type="http://schemas.openxmlformats.org/officeDocument/2006/relationships/slide" Target="slides/slide1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Defau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28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Defaul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28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Defaul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28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5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15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16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17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18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9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20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2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5" Type="http://schemas.openxmlformats.org/officeDocument/2006/relationships/slideLayout" Target="../slideLayouts/slideLayout8.xml"/><Relationship Id="rId6" Type="http://schemas.openxmlformats.org/officeDocument/2006/relationships/slideLayout" Target="../slideLayouts/slideLayout9.xml"/><Relationship Id="rId7" Type="http://schemas.openxmlformats.org/officeDocument/2006/relationships/slideLayout" Target="../slideLayouts/slideLayout10.xml"/><Relationship Id="rId8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2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2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2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" descr=""/>
          <p:cNvPicPr/>
          <p:nvPr/>
        </p:nvPicPr>
        <p:blipFill>
          <a:blip r:embed="rId1"/>
          <a:stretch/>
        </p:blipFill>
        <p:spPr>
          <a:xfrm>
            <a:off x="0" y="-360"/>
            <a:ext cx="1007424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Application>LibreOffice/25.2.7.2$Windows_X86_64 LibreOffice_project/5cbfd1ab6520636bb5f7b99185aa69bd7456825d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2026-02-23T09:29:28Z</dcterms:modified>
  <cp:revision>26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